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285" r:id="rId6"/>
    <p:sldId id="287" r:id="rId7"/>
    <p:sldId id="286" r:id="rId8"/>
    <p:sldId id="288" r:id="rId9"/>
    <p:sldId id="289" r:id="rId10"/>
    <p:sldId id="290" r:id="rId11"/>
    <p:sldId id="291" r:id="rId12"/>
    <p:sldId id="292" r:id="rId13"/>
    <p:sldId id="293" r:id="rId14"/>
  </p:sldIdLst>
  <p:sldSz cx="12192000" cy="6858000"/>
  <p:notesSz cx="6858000" cy="9144000"/>
  <p:defaultTextStyle>
    <a:defPPr>
      <a:defRPr lang="en-GB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8E513DA-8D69-4B02-AE6B-E5734934D7F2}" v="50" dt="2025-12-18T15:28:04.905"/>
    <p1510:client id="{95772606-F7D2-4379-9427-02C203C7CA1F}" v="98" dt="2025-12-19T14:21:28.61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167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64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nny Tilford" userId="1700ab20-2b1c-4e6c-8c80-166aa5a5c274" providerId="ADAL" clId="{895E349F-E8A4-4665-A7D8-59DC0CD87049}"/>
    <pc:docChg chg="undo custSel addSld delSld modSld sldOrd">
      <pc:chgData name="Jonny Tilford" userId="1700ab20-2b1c-4e6c-8c80-166aa5a5c274" providerId="ADAL" clId="{895E349F-E8A4-4665-A7D8-59DC0CD87049}" dt="2025-12-19T14:21:28.614" v="1775"/>
      <pc:docMkLst>
        <pc:docMk/>
      </pc:docMkLst>
      <pc:sldChg chg="addSp delSp modSp mod">
        <pc:chgData name="Jonny Tilford" userId="1700ab20-2b1c-4e6c-8c80-166aa5a5c274" providerId="ADAL" clId="{895E349F-E8A4-4665-A7D8-59DC0CD87049}" dt="2025-12-19T14:12:20.012" v="1678" actId="732"/>
        <pc:sldMkLst>
          <pc:docMk/>
          <pc:sldMk cId="3629804667" sldId="257"/>
        </pc:sldMkLst>
        <pc:spChg chg="mod">
          <ac:chgData name="Jonny Tilford" userId="1700ab20-2b1c-4e6c-8c80-166aa5a5c274" providerId="ADAL" clId="{895E349F-E8A4-4665-A7D8-59DC0CD87049}" dt="2025-12-19T14:11:04.811" v="1664" actId="20577"/>
          <ac:spMkLst>
            <pc:docMk/>
            <pc:sldMk cId="3629804667" sldId="257"/>
            <ac:spMk id="2" creationId="{04D34E85-657A-84C0-3149-06E3FEB7E27D}"/>
          </ac:spMkLst>
        </pc:spChg>
        <pc:picChg chg="add mod">
          <ac:chgData name="Jonny Tilford" userId="1700ab20-2b1c-4e6c-8c80-166aa5a5c274" providerId="ADAL" clId="{895E349F-E8A4-4665-A7D8-59DC0CD87049}" dt="2025-12-19T14:11:48.187" v="1673" actId="1076"/>
          <ac:picMkLst>
            <pc:docMk/>
            <pc:sldMk cId="3629804667" sldId="257"/>
            <ac:picMk id="3" creationId="{33057E54-044F-F3F9-B3BD-D89FD3C6E14D}"/>
          </ac:picMkLst>
        </pc:picChg>
        <pc:picChg chg="add mod">
          <ac:chgData name="Jonny Tilford" userId="1700ab20-2b1c-4e6c-8c80-166aa5a5c274" providerId="ADAL" clId="{895E349F-E8A4-4665-A7D8-59DC0CD87049}" dt="2025-12-19T14:12:20.012" v="1678" actId="732"/>
          <ac:picMkLst>
            <pc:docMk/>
            <pc:sldMk cId="3629804667" sldId="257"/>
            <ac:picMk id="4" creationId="{F10A33A0-DA94-AE38-2DD8-EC16BF7E7D98}"/>
          </ac:picMkLst>
        </pc:picChg>
        <pc:picChg chg="add del mod">
          <ac:chgData name="Jonny Tilford" userId="1700ab20-2b1c-4e6c-8c80-166aa5a5c274" providerId="ADAL" clId="{895E349F-E8A4-4665-A7D8-59DC0CD87049}" dt="2025-12-19T14:11:06.337" v="1665" actId="478"/>
          <ac:picMkLst>
            <pc:docMk/>
            <pc:sldMk cId="3629804667" sldId="257"/>
            <ac:picMk id="1026" creationId="{B2B2C5FC-B334-0509-D493-D761FC25CA9D}"/>
          </ac:picMkLst>
        </pc:picChg>
        <pc:picChg chg="add del mod">
          <ac:chgData name="Jonny Tilford" userId="1700ab20-2b1c-4e6c-8c80-166aa5a5c274" providerId="ADAL" clId="{895E349F-E8A4-4665-A7D8-59DC0CD87049}" dt="2025-12-19T14:11:06.746" v="1666" actId="478"/>
          <ac:picMkLst>
            <pc:docMk/>
            <pc:sldMk cId="3629804667" sldId="257"/>
            <ac:picMk id="1028" creationId="{EEB2939C-5E33-BE8A-2FE1-B4B19092CE21}"/>
          </ac:picMkLst>
        </pc:picChg>
        <pc:picChg chg="add mod">
          <ac:chgData name="Jonny Tilford" userId="1700ab20-2b1c-4e6c-8c80-166aa5a5c274" providerId="ADAL" clId="{895E349F-E8A4-4665-A7D8-59DC0CD87049}" dt="2025-12-18T15:22:11.978" v="1579" actId="1076"/>
          <ac:picMkLst>
            <pc:docMk/>
            <pc:sldMk cId="3629804667" sldId="257"/>
            <ac:picMk id="1030" creationId="{44697D92-3670-C600-F909-710E447FD695}"/>
          </ac:picMkLst>
        </pc:picChg>
      </pc:sldChg>
      <pc:sldChg chg="addSp delSp modSp add del mod">
        <pc:chgData name="Jonny Tilford" userId="1700ab20-2b1c-4e6c-8c80-166aa5a5c274" providerId="ADAL" clId="{895E349F-E8A4-4665-A7D8-59DC0CD87049}" dt="2025-12-19T14:12:58.106" v="1679" actId="47"/>
        <pc:sldMkLst>
          <pc:docMk/>
          <pc:sldMk cId="1479833187" sldId="280"/>
        </pc:sldMkLst>
        <pc:picChg chg="add del">
          <ac:chgData name="Jonny Tilford" userId="1700ab20-2b1c-4e6c-8c80-166aa5a5c274" providerId="ADAL" clId="{895E349F-E8A4-4665-A7D8-59DC0CD87049}" dt="2025-12-18T15:23:21.467" v="1589" actId="478"/>
          <ac:picMkLst>
            <pc:docMk/>
            <pc:sldMk cId="1479833187" sldId="280"/>
            <ac:picMk id="1026" creationId="{EAAFCFFA-30AD-7077-1991-9DD12CF6884F}"/>
          </ac:picMkLst>
        </pc:picChg>
        <pc:picChg chg="add mod">
          <ac:chgData name="Jonny Tilford" userId="1700ab20-2b1c-4e6c-8c80-166aa5a5c274" providerId="ADAL" clId="{895E349F-E8A4-4665-A7D8-59DC0CD87049}" dt="2025-12-18T15:25:28.049" v="1597" actId="1076"/>
          <ac:picMkLst>
            <pc:docMk/>
            <pc:sldMk cId="1479833187" sldId="280"/>
            <ac:picMk id="2050" creationId="{F80370CF-02EB-4835-3760-419437194D2F}"/>
          </ac:picMkLst>
        </pc:picChg>
        <pc:picChg chg="add del mod">
          <ac:chgData name="Jonny Tilford" userId="1700ab20-2b1c-4e6c-8c80-166aa5a5c274" providerId="ADAL" clId="{895E349F-E8A4-4665-A7D8-59DC0CD87049}" dt="2025-12-18T15:25:34.525" v="1600" actId="478"/>
          <ac:picMkLst>
            <pc:docMk/>
            <pc:sldMk cId="1479833187" sldId="280"/>
            <ac:picMk id="2052" creationId="{863D743C-A59A-EC02-E404-DA65B4DFF854}"/>
          </ac:picMkLst>
        </pc:picChg>
      </pc:sldChg>
      <pc:sldChg chg="addSp delSp modSp add del">
        <pc:chgData name="Jonny Tilford" userId="1700ab20-2b1c-4e6c-8c80-166aa5a5c274" providerId="ADAL" clId="{895E349F-E8A4-4665-A7D8-59DC0CD87049}" dt="2025-12-18T15:23:02.362" v="1588" actId="47"/>
        <pc:sldMkLst>
          <pc:docMk/>
          <pc:sldMk cId="2115072597" sldId="281"/>
        </pc:sldMkLst>
      </pc:sldChg>
      <pc:sldChg chg="add del">
        <pc:chgData name="Jonny Tilford" userId="1700ab20-2b1c-4e6c-8c80-166aa5a5c274" providerId="ADAL" clId="{895E349F-E8A4-4665-A7D8-59DC0CD87049}" dt="2025-12-19T14:12:58.106" v="1679" actId="47"/>
        <pc:sldMkLst>
          <pc:docMk/>
          <pc:sldMk cId="3605325782" sldId="281"/>
        </pc:sldMkLst>
      </pc:sldChg>
      <pc:sldChg chg="addSp delSp modSp add del">
        <pc:chgData name="Jonny Tilford" userId="1700ab20-2b1c-4e6c-8c80-166aa5a5c274" providerId="ADAL" clId="{895E349F-E8A4-4665-A7D8-59DC0CD87049}" dt="2025-12-19T14:12:58.106" v="1679" actId="47"/>
        <pc:sldMkLst>
          <pc:docMk/>
          <pc:sldMk cId="1844421467" sldId="282"/>
        </pc:sldMkLst>
        <pc:picChg chg="del">
          <ac:chgData name="Jonny Tilford" userId="1700ab20-2b1c-4e6c-8c80-166aa5a5c274" providerId="ADAL" clId="{895E349F-E8A4-4665-A7D8-59DC0CD87049}" dt="2025-12-18T15:25:38.189" v="1602" actId="478"/>
          <ac:picMkLst>
            <pc:docMk/>
            <pc:sldMk cId="1844421467" sldId="282"/>
            <ac:picMk id="2050" creationId="{22E4512A-61D5-260D-7249-2C65964B5194}"/>
          </ac:picMkLst>
        </pc:picChg>
        <pc:picChg chg="del">
          <ac:chgData name="Jonny Tilford" userId="1700ab20-2b1c-4e6c-8c80-166aa5a5c274" providerId="ADAL" clId="{895E349F-E8A4-4665-A7D8-59DC0CD87049}" dt="2025-12-18T15:25:38.492" v="1603" actId="478"/>
          <ac:picMkLst>
            <pc:docMk/>
            <pc:sldMk cId="1844421467" sldId="282"/>
            <ac:picMk id="2052" creationId="{DEBC8BED-A486-590E-C00D-DBC9A72A1421}"/>
          </ac:picMkLst>
        </pc:picChg>
        <pc:picChg chg="add mod">
          <ac:chgData name="Jonny Tilford" userId="1700ab20-2b1c-4e6c-8c80-166aa5a5c274" providerId="ADAL" clId="{895E349F-E8A4-4665-A7D8-59DC0CD87049}" dt="2025-12-18T15:26:02.713" v="1607" actId="1076"/>
          <ac:picMkLst>
            <pc:docMk/>
            <pc:sldMk cId="1844421467" sldId="282"/>
            <ac:picMk id="3074" creationId="{36B231A3-0DF0-384E-FC15-1707BFF6F1ED}"/>
          </ac:picMkLst>
        </pc:picChg>
        <pc:picChg chg="add del mod">
          <ac:chgData name="Jonny Tilford" userId="1700ab20-2b1c-4e6c-8c80-166aa5a5c274" providerId="ADAL" clId="{895E349F-E8A4-4665-A7D8-59DC0CD87049}" dt="2025-12-18T15:26:51.897" v="1614" actId="478"/>
          <ac:picMkLst>
            <pc:docMk/>
            <pc:sldMk cId="1844421467" sldId="282"/>
            <ac:picMk id="3076" creationId="{93667D97-E648-26BF-3146-99A09257122C}"/>
          </ac:picMkLst>
        </pc:picChg>
      </pc:sldChg>
      <pc:sldChg chg="addSp delSp modSp add del">
        <pc:chgData name="Jonny Tilford" userId="1700ab20-2b1c-4e6c-8c80-166aa5a5c274" providerId="ADAL" clId="{895E349F-E8A4-4665-A7D8-59DC0CD87049}" dt="2025-12-18T15:23:02.362" v="1588" actId="47"/>
        <pc:sldMkLst>
          <pc:docMk/>
          <pc:sldMk cId="2700064697" sldId="282"/>
        </pc:sldMkLst>
      </pc:sldChg>
      <pc:sldChg chg="addSp delSp modSp add del">
        <pc:chgData name="Jonny Tilford" userId="1700ab20-2b1c-4e6c-8c80-166aa5a5c274" providerId="ADAL" clId="{895E349F-E8A4-4665-A7D8-59DC0CD87049}" dt="2025-12-18T15:23:02.362" v="1588" actId="47"/>
        <pc:sldMkLst>
          <pc:docMk/>
          <pc:sldMk cId="949157486" sldId="283"/>
        </pc:sldMkLst>
      </pc:sldChg>
      <pc:sldChg chg="add del">
        <pc:chgData name="Jonny Tilford" userId="1700ab20-2b1c-4e6c-8c80-166aa5a5c274" providerId="ADAL" clId="{895E349F-E8A4-4665-A7D8-59DC0CD87049}" dt="2025-12-19T14:12:58.106" v="1679" actId="47"/>
        <pc:sldMkLst>
          <pc:docMk/>
          <pc:sldMk cId="3559177438" sldId="283"/>
        </pc:sldMkLst>
      </pc:sldChg>
      <pc:sldChg chg="addSp delSp modSp add del">
        <pc:chgData name="Jonny Tilford" userId="1700ab20-2b1c-4e6c-8c80-166aa5a5c274" providerId="ADAL" clId="{895E349F-E8A4-4665-A7D8-59DC0CD87049}" dt="2025-12-19T14:12:58.106" v="1679" actId="47"/>
        <pc:sldMkLst>
          <pc:docMk/>
          <pc:sldMk cId="2790776955" sldId="284"/>
        </pc:sldMkLst>
        <pc:picChg chg="del">
          <ac:chgData name="Jonny Tilford" userId="1700ab20-2b1c-4e6c-8c80-166aa5a5c274" providerId="ADAL" clId="{895E349F-E8A4-4665-A7D8-59DC0CD87049}" dt="2025-12-18T15:26:57.131" v="1616" actId="478"/>
          <ac:picMkLst>
            <pc:docMk/>
            <pc:sldMk cId="2790776955" sldId="284"/>
            <ac:picMk id="3074" creationId="{8C6AC1FA-86E3-DDC1-909C-2FB4F69DBC59}"/>
          </ac:picMkLst>
        </pc:picChg>
        <pc:picChg chg="del">
          <ac:chgData name="Jonny Tilford" userId="1700ab20-2b1c-4e6c-8c80-166aa5a5c274" providerId="ADAL" clId="{895E349F-E8A4-4665-A7D8-59DC0CD87049}" dt="2025-12-18T15:26:57.447" v="1617" actId="478"/>
          <ac:picMkLst>
            <pc:docMk/>
            <pc:sldMk cId="2790776955" sldId="284"/>
            <ac:picMk id="3076" creationId="{3BEC8BE7-63CA-99F3-D223-3DB75205102E}"/>
          </ac:picMkLst>
        </pc:picChg>
        <pc:picChg chg="add mod">
          <ac:chgData name="Jonny Tilford" userId="1700ab20-2b1c-4e6c-8c80-166aa5a5c274" providerId="ADAL" clId="{895E349F-E8A4-4665-A7D8-59DC0CD87049}" dt="2025-12-18T15:27:20.249" v="1623" actId="1076"/>
          <ac:picMkLst>
            <pc:docMk/>
            <pc:sldMk cId="2790776955" sldId="284"/>
            <ac:picMk id="4098" creationId="{E94F13B2-3122-82D2-121B-2F7C74108F2F}"/>
          </ac:picMkLst>
        </pc:picChg>
        <pc:picChg chg="add del mod">
          <ac:chgData name="Jonny Tilford" userId="1700ab20-2b1c-4e6c-8c80-166aa5a5c274" providerId="ADAL" clId="{895E349F-E8A4-4665-A7D8-59DC0CD87049}" dt="2025-12-18T15:27:56.216" v="1628" actId="478"/>
          <ac:picMkLst>
            <pc:docMk/>
            <pc:sldMk cId="2790776955" sldId="284"/>
            <ac:picMk id="4100" creationId="{68D1B920-5A67-1575-3A22-92790BBDFD9B}"/>
          </ac:picMkLst>
        </pc:picChg>
        <pc:picChg chg="add del mod">
          <ac:chgData name="Jonny Tilford" userId="1700ab20-2b1c-4e6c-8c80-166aa5a5c274" providerId="ADAL" clId="{895E349F-E8A4-4665-A7D8-59DC0CD87049}" dt="2025-12-18T15:28:04.905" v="1634" actId="478"/>
          <ac:picMkLst>
            <pc:docMk/>
            <pc:sldMk cId="2790776955" sldId="284"/>
            <ac:picMk id="4102" creationId="{0BACCBE1-D819-C115-60D1-46B525C16955}"/>
          </ac:picMkLst>
        </pc:picChg>
      </pc:sldChg>
      <pc:sldChg chg="addSp delSp modSp add">
        <pc:chgData name="Jonny Tilford" userId="1700ab20-2b1c-4e6c-8c80-166aa5a5c274" providerId="ADAL" clId="{895E349F-E8A4-4665-A7D8-59DC0CD87049}" dt="2025-12-19T14:14:07.619" v="1702" actId="478"/>
        <pc:sldMkLst>
          <pc:docMk/>
          <pc:sldMk cId="229699517" sldId="285"/>
        </pc:sldMkLst>
        <pc:picChg chg="add mod">
          <ac:chgData name="Jonny Tilford" userId="1700ab20-2b1c-4e6c-8c80-166aa5a5c274" providerId="ADAL" clId="{895E349F-E8A4-4665-A7D8-59DC0CD87049}" dt="2025-12-19T14:13:38.621" v="1690" actId="1076"/>
          <ac:picMkLst>
            <pc:docMk/>
            <pc:sldMk cId="229699517" sldId="285"/>
            <ac:picMk id="2050" creationId="{4967B693-9D3B-0F9A-6D1A-1A2D0510A755}"/>
          </ac:picMkLst>
        </pc:picChg>
        <pc:picChg chg="add del mod">
          <ac:chgData name="Jonny Tilford" userId="1700ab20-2b1c-4e6c-8c80-166aa5a5c274" providerId="ADAL" clId="{895E349F-E8A4-4665-A7D8-59DC0CD87049}" dt="2025-12-19T14:14:07.619" v="1702" actId="478"/>
          <ac:picMkLst>
            <pc:docMk/>
            <pc:sldMk cId="229699517" sldId="285"/>
            <ac:picMk id="2052" creationId="{DCE0DBAA-7B31-C3E6-EAA0-520B813A9987}"/>
          </ac:picMkLst>
        </pc:picChg>
        <pc:picChg chg="del">
          <ac:chgData name="Jonny Tilford" userId="1700ab20-2b1c-4e6c-8c80-166aa5a5c274" providerId="ADAL" clId="{895E349F-E8A4-4665-A7D8-59DC0CD87049}" dt="2025-12-19T14:12:59.235" v="1680" actId="478"/>
          <ac:picMkLst>
            <pc:docMk/>
            <pc:sldMk cId="229699517" sldId="285"/>
            <ac:picMk id="4098" creationId="{4DE5593F-1EFA-434B-2B94-4AA36B896242}"/>
          </ac:picMkLst>
        </pc:picChg>
        <pc:picChg chg="del mod">
          <ac:chgData name="Jonny Tilford" userId="1700ab20-2b1c-4e6c-8c80-166aa5a5c274" providerId="ADAL" clId="{895E349F-E8A4-4665-A7D8-59DC0CD87049}" dt="2025-12-19T14:12:59.577" v="1682" actId="478"/>
          <ac:picMkLst>
            <pc:docMk/>
            <pc:sldMk cId="229699517" sldId="285"/>
            <ac:picMk id="4102" creationId="{130302D6-8E91-7323-AF43-D5B381661D64}"/>
          </ac:picMkLst>
        </pc:picChg>
      </pc:sldChg>
      <pc:sldChg chg="addSp delSp modSp add mod">
        <pc:chgData name="Jonny Tilford" userId="1700ab20-2b1c-4e6c-8c80-166aa5a5c274" providerId="ADAL" clId="{895E349F-E8A4-4665-A7D8-59DC0CD87049}" dt="2025-12-19T14:15:43.332" v="1720" actId="478"/>
        <pc:sldMkLst>
          <pc:docMk/>
          <pc:sldMk cId="49629553" sldId="286"/>
        </pc:sldMkLst>
        <pc:picChg chg="add mod">
          <ac:chgData name="Jonny Tilford" userId="1700ab20-2b1c-4e6c-8c80-166aa5a5c274" providerId="ADAL" clId="{895E349F-E8A4-4665-A7D8-59DC0CD87049}" dt="2025-12-19T14:15:39.268" v="1718" actId="1076"/>
          <ac:picMkLst>
            <pc:docMk/>
            <pc:sldMk cId="49629553" sldId="286"/>
            <ac:picMk id="2" creationId="{81429656-55AA-BA85-A9D6-2823ED6F53C0}"/>
          </ac:picMkLst>
        </pc:picChg>
        <pc:picChg chg="del mod">
          <ac:chgData name="Jonny Tilford" userId="1700ab20-2b1c-4e6c-8c80-166aa5a5c274" providerId="ADAL" clId="{895E349F-E8A4-4665-A7D8-59DC0CD87049}" dt="2025-12-19T14:14:03.275" v="1698" actId="478"/>
          <ac:picMkLst>
            <pc:docMk/>
            <pc:sldMk cId="49629553" sldId="286"/>
            <ac:picMk id="2050" creationId="{BA9B758A-BC4B-AF47-AB03-028C735BE25E}"/>
          </ac:picMkLst>
        </pc:picChg>
        <pc:picChg chg="del">
          <ac:chgData name="Jonny Tilford" userId="1700ab20-2b1c-4e6c-8c80-166aa5a5c274" providerId="ADAL" clId="{895E349F-E8A4-4665-A7D8-59DC0CD87049}" dt="2025-12-19T14:14:03.588" v="1699" actId="478"/>
          <ac:picMkLst>
            <pc:docMk/>
            <pc:sldMk cId="49629553" sldId="286"/>
            <ac:picMk id="2052" creationId="{4369FBAE-3993-EF6C-34D8-1AB9E6572A58}"/>
          </ac:picMkLst>
        </pc:picChg>
        <pc:picChg chg="add del mod">
          <ac:chgData name="Jonny Tilford" userId="1700ab20-2b1c-4e6c-8c80-166aa5a5c274" providerId="ADAL" clId="{895E349F-E8A4-4665-A7D8-59DC0CD87049}" dt="2025-12-19T14:15:05.037" v="1706" actId="478"/>
          <ac:picMkLst>
            <pc:docMk/>
            <pc:sldMk cId="49629553" sldId="286"/>
            <ac:picMk id="3074" creationId="{B24AD6F8-3042-C3EE-6008-740C226C8A9C}"/>
          </ac:picMkLst>
        </pc:picChg>
        <pc:picChg chg="add del">
          <ac:chgData name="Jonny Tilford" userId="1700ab20-2b1c-4e6c-8c80-166aa5a5c274" providerId="ADAL" clId="{895E349F-E8A4-4665-A7D8-59DC0CD87049}" dt="2025-12-19T14:15:24.780" v="1712" actId="478"/>
          <ac:picMkLst>
            <pc:docMk/>
            <pc:sldMk cId="49629553" sldId="286"/>
            <ac:picMk id="3076" creationId="{A5036AE5-347E-6484-661E-488BB812BB1D}"/>
          </ac:picMkLst>
        </pc:picChg>
        <pc:picChg chg="add del mod">
          <ac:chgData name="Jonny Tilford" userId="1700ab20-2b1c-4e6c-8c80-166aa5a5c274" providerId="ADAL" clId="{895E349F-E8A4-4665-A7D8-59DC0CD87049}" dt="2025-12-19T14:15:43.332" v="1720" actId="478"/>
          <ac:picMkLst>
            <pc:docMk/>
            <pc:sldMk cId="49629553" sldId="286"/>
            <ac:picMk id="3078" creationId="{55E6E6F3-7014-02B5-AD41-9EB321A769C9}"/>
          </ac:picMkLst>
        </pc:picChg>
      </pc:sldChg>
      <pc:sldChg chg="add">
        <pc:chgData name="Jonny Tilford" userId="1700ab20-2b1c-4e6c-8c80-166aa5a5c274" providerId="ADAL" clId="{895E349F-E8A4-4665-A7D8-59DC0CD87049}" dt="2025-12-19T14:14:05.638" v="1700" actId="2890"/>
        <pc:sldMkLst>
          <pc:docMk/>
          <pc:sldMk cId="3294046052" sldId="287"/>
        </pc:sldMkLst>
      </pc:sldChg>
      <pc:sldChg chg="add">
        <pc:chgData name="Jonny Tilford" userId="1700ab20-2b1c-4e6c-8c80-166aa5a5c274" providerId="ADAL" clId="{895E349F-E8A4-4665-A7D8-59DC0CD87049}" dt="2025-12-19T14:15:42.178" v="1719" actId="2890"/>
        <pc:sldMkLst>
          <pc:docMk/>
          <pc:sldMk cId="774222731" sldId="288"/>
        </pc:sldMkLst>
      </pc:sldChg>
      <pc:sldChg chg="addSp delSp modSp add mod">
        <pc:chgData name="Jonny Tilford" userId="1700ab20-2b1c-4e6c-8c80-166aa5a5c274" providerId="ADAL" clId="{895E349F-E8A4-4665-A7D8-59DC0CD87049}" dt="2025-12-19T14:17:29.491" v="1741" actId="478"/>
        <pc:sldMkLst>
          <pc:docMk/>
          <pc:sldMk cId="3057832783" sldId="289"/>
        </pc:sldMkLst>
        <pc:picChg chg="del mod">
          <ac:chgData name="Jonny Tilford" userId="1700ab20-2b1c-4e6c-8c80-166aa5a5c274" providerId="ADAL" clId="{895E349F-E8A4-4665-A7D8-59DC0CD87049}" dt="2025-12-19T14:15:47.334" v="1723" actId="478"/>
          <ac:picMkLst>
            <pc:docMk/>
            <pc:sldMk cId="3057832783" sldId="289"/>
            <ac:picMk id="2" creationId="{159526DF-D02F-D849-D758-B7CA99D8549C}"/>
          </ac:picMkLst>
        </pc:picChg>
        <pc:picChg chg="add del">
          <ac:chgData name="Jonny Tilford" userId="1700ab20-2b1c-4e6c-8c80-166aa5a5c274" providerId="ADAL" clId="{895E349F-E8A4-4665-A7D8-59DC0CD87049}" dt="2025-12-19T14:16:31.476" v="1728" actId="478"/>
          <ac:picMkLst>
            <pc:docMk/>
            <pc:sldMk cId="3057832783" sldId="289"/>
            <ac:picMk id="3" creationId="{C9A12AAB-A4C4-14C1-8BE3-8992DCD1C1CA}"/>
          </ac:picMkLst>
        </pc:picChg>
        <pc:picChg chg="del">
          <ac:chgData name="Jonny Tilford" userId="1700ab20-2b1c-4e6c-8c80-166aa5a5c274" providerId="ADAL" clId="{895E349F-E8A4-4665-A7D8-59DC0CD87049}" dt="2025-12-19T14:15:47.683" v="1724" actId="478"/>
          <ac:picMkLst>
            <pc:docMk/>
            <pc:sldMk cId="3057832783" sldId="289"/>
            <ac:picMk id="3078" creationId="{9E75521C-B97F-E77F-8B67-A6AD0C29C68F}"/>
          </ac:picMkLst>
        </pc:picChg>
        <pc:picChg chg="add del">
          <ac:chgData name="Jonny Tilford" userId="1700ab20-2b1c-4e6c-8c80-166aa5a5c274" providerId="ADAL" clId="{895E349F-E8A4-4665-A7D8-59DC0CD87049}" dt="2025-12-19T14:16:25.340" v="1726" actId="478"/>
          <ac:picMkLst>
            <pc:docMk/>
            <pc:sldMk cId="3057832783" sldId="289"/>
            <ac:picMk id="4098" creationId="{4318B99E-7620-D7EA-2751-12AE231D8E1B}"/>
          </ac:picMkLst>
        </pc:picChg>
        <pc:picChg chg="add">
          <ac:chgData name="Jonny Tilford" userId="1700ab20-2b1c-4e6c-8c80-166aa5a5c274" providerId="ADAL" clId="{895E349F-E8A4-4665-A7D8-59DC0CD87049}" dt="2025-12-19T14:16:37.758" v="1729"/>
          <ac:picMkLst>
            <pc:docMk/>
            <pc:sldMk cId="3057832783" sldId="289"/>
            <ac:picMk id="4100" creationId="{030DEBA6-3860-B8A2-E3D1-4EE1661FED4A}"/>
          </ac:picMkLst>
        </pc:picChg>
        <pc:picChg chg="add del">
          <ac:chgData name="Jonny Tilford" userId="1700ab20-2b1c-4e6c-8c80-166aa5a5c274" providerId="ADAL" clId="{895E349F-E8A4-4665-A7D8-59DC0CD87049}" dt="2025-12-19T14:16:43.284" v="1731" actId="478"/>
          <ac:picMkLst>
            <pc:docMk/>
            <pc:sldMk cId="3057832783" sldId="289"/>
            <ac:picMk id="4102" creationId="{E3162F79-498B-5C68-B1F0-90BFBE73CB54}"/>
          </ac:picMkLst>
        </pc:picChg>
        <pc:picChg chg="add mod">
          <ac:chgData name="Jonny Tilford" userId="1700ab20-2b1c-4e6c-8c80-166aa5a5c274" providerId="ADAL" clId="{895E349F-E8A4-4665-A7D8-59DC0CD87049}" dt="2025-12-19T14:16:52.251" v="1735" actId="688"/>
          <ac:picMkLst>
            <pc:docMk/>
            <pc:sldMk cId="3057832783" sldId="289"/>
            <ac:picMk id="4104" creationId="{72C3E240-2864-062B-CB5D-7E8620CF5A37}"/>
          </ac:picMkLst>
        </pc:picChg>
        <pc:picChg chg="add del mod">
          <ac:chgData name="Jonny Tilford" userId="1700ab20-2b1c-4e6c-8c80-166aa5a5c274" providerId="ADAL" clId="{895E349F-E8A4-4665-A7D8-59DC0CD87049}" dt="2025-12-19T14:17:29.491" v="1741" actId="478"/>
          <ac:picMkLst>
            <pc:docMk/>
            <pc:sldMk cId="3057832783" sldId="289"/>
            <ac:picMk id="4106" creationId="{D9699A21-EEB3-09CC-A18D-412B8AAEDFE3}"/>
          </ac:picMkLst>
        </pc:picChg>
      </pc:sldChg>
      <pc:sldChg chg="add">
        <pc:chgData name="Jonny Tilford" userId="1700ab20-2b1c-4e6c-8c80-166aa5a5c274" providerId="ADAL" clId="{895E349F-E8A4-4665-A7D8-59DC0CD87049}" dt="2025-12-19T14:17:28.471" v="1740" actId="2890"/>
        <pc:sldMkLst>
          <pc:docMk/>
          <pc:sldMk cId="1085403541" sldId="290"/>
        </pc:sldMkLst>
      </pc:sldChg>
      <pc:sldChg chg="addSp delSp modSp add mod">
        <pc:chgData name="Jonny Tilford" userId="1700ab20-2b1c-4e6c-8c80-166aa5a5c274" providerId="ADAL" clId="{895E349F-E8A4-4665-A7D8-59DC0CD87049}" dt="2025-12-19T14:20:53.867" v="1771" actId="478"/>
        <pc:sldMkLst>
          <pc:docMk/>
          <pc:sldMk cId="922523627" sldId="291"/>
        </pc:sldMkLst>
        <pc:spChg chg="add del">
          <ac:chgData name="Jonny Tilford" userId="1700ab20-2b1c-4e6c-8c80-166aa5a5c274" providerId="ADAL" clId="{895E349F-E8A4-4665-A7D8-59DC0CD87049}" dt="2025-12-19T14:18:30.182" v="1750" actId="22"/>
          <ac:spMkLst>
            <pc:docMk/>
            <pc:sldMk cId="922523627" sldId="291"/>
            <ac:spMk id="3" creationId="{C2838C72-A28D-27F0-2678-6C1D116BFD72}"/>
          </ac:spMkLst>
        </pc:spChg>
        <pc:picChg chg="del">
          <ac:chgData name="Jonny Tilford" userId="1700ab20-2b1c-4e6c-8c80-166aa5a5c274" providerId="ADAL" clId="{895E349F-E8A4-4665-A7D8-59DC0CD87049}" dt="2025-12-19T14:17:49.587" v="1743" actId="478"/>
          <ac:picMkLst>
            <pc:docMk/>
            <pc:sldMk cId="922523627" sldId="291"/>
            <ac:picMk id="4104" creationId="{85F69E00-96A4-A471-FD61-654BC4EFC3EA}"/>
          </ac:picMkLst>
        </pc:picChg>
        <pc:picChg chg="del">
          <ac:chgData name="Jonny Tilford" userId="1700ab20-2b1c-4e6c-8c80-166aa5a5c274" providerId="ADAL" clId="{895E349F-E8A4-4665-A7D8-59DC0CD87049}" dt="2025-12-19T14:17:49.995" v="1744" actId="478"/>
          <ac:picMkLst>
            <pc:docMk/>
            <pc:sldMk cId="922523627" sldId="291"/>
            <ac:picMk id="4106" creationId="{3385E424-D397-7A2F-2A14-CC4DAAF23146}"/>
          </ac:picMkLst>
        </pc:picChg>
        <pc:picChg chg="add del mod">
          <ac:chgData name="Jonny Tilford" userId="1700ab20-2b1c-4e6c-8c80-166aa5a5c274" providerId="ADAL" clId="{895E349F-E8A4-4665-A7D8-59DC0CD87049}" dt="2025-12-19T14:17:56.924" v="1748" actId="478"/>
          <ac:picMkLst>
            <pc:docMk/>
            <pc:sldMk cId="922523627" sldId="291"/>
            <ac:picMk id="5122" creationId="{1CBC4017-9D63-7B5A-9329-C88A0911CCE1}"/>
          </ac:picMkLst>
        </pc:picChg>
        <pc:picChg chg="add mod">
          <ac:chgData name="Jonny Tilford" userId="1700ab20-2b1c-4e6c-8c80-166aa5a5c274" providerId="ADAL" clId="{895E349F-E8A4-4665-A7D8-59DC0CD87049}" dt="2025-12-19T14:19:13.700" v="1754" actId="1076"/>
          <ac:picMkLst>
            <pc:docMk/>
            <pc:sldMk cId="922523627" sldId="291"/>
            <ac:picMk id="5124" creationId="{8FE6ECF8-AC32-1180-EDF7-8705E4837702}"/>
          </ac:picMkLst>
        </pc:picChg>
        <pc:picChg chg="add del">
          <ac:chgData name="Jonny Tilford" userId="1700ab20-2b1c-4e6c-8c80-166aa5a5c274" providerId="ADAL" clId="{895E349F-E8A4-4665-A7D8-59DC0CD87049}" dt="2025-12-19T14:20:09.956" v="1756" actId="478"/>
          <ac:picMkLst>
            <pc:docMk/>
            <pc:sldMk cId="922523627" sldId="291"/>
            <ac:picMk id="5126" creationId="{6ABD70A0-DCF7-25B3-7F56-E7260FEA4648}"/>
          </ac:picMkLst>
        </pc:picChg>
        <pc:picChg chg="add del">
          <ac:chgData name="Jonny Tilford" userId="1700ab20-2b1c-4e6c-8c80-166aa5a5c274" providerId="ADAL" clId="{895E349F-E8A4-4665-A7D8-59DC0CD87049}" dt="2025-12-19T14:20:22.731" v="1758" actId="478"/>
          <ac:picMkLst>
            <pc:docMk/>
            <pc:sldMk cId="922523627" sldId="291"/>
            <ac:picMk id="5128" creationId="{0C89A692-4058-93AE-8BD5-F6B755E620E8}"/>
          </ac:picMkLst>
        </pc:picChg>
        <pc:picChg chg="add del mod">
          <ac:chgData name="Jonny Tilford" userId="1700ab20-2b1c-4e6c-8c80-166aa5a5c274" providerId="ADAL" clId="{895E349F-E8A4-4665-A7D8-59DC0CD87049}" dt="2025-12-19T14:20:36.868" v="1763" actId="478"/>
          <ac:picMkLst>
            <pc:docMk/>
            <pc:sldMk cId="922523627" sldId="291"/>
            <ac:picMk id="5130" creationId="{293BB497-D596-52C0-83BE-02E3B859A170}"/>
          </ac:picMkLst>
        </pc:picChg>
        <pc:picChg chg="add del mod">
          <ac:chgData name="Jonny Tilford" userId="1700ab20-2b1c-4e6c-8c80-166aa5a5c274" providerId="ADAL" clId="{895E349F-E8A4-4665-A7D8-59DC0CD87049}" dt="2025-12-19T14:20:53.867" v="1771" actId="478"/>
          <ac:picMkLst>
            <pc:docMk/>
            <pc:sldMk cId="922523627" sldId="291"/>
            <ac:picMk id="5132" creationId="{429F7CB3-F867-4A2D-5838-1BB4FBDAA3F0}"/>
          </ac:picMkLst>
        </pc:picChg>
      </pc:sldChg>
      <pc:sldChg chg="add">
        <pc:chgData name="Jonny Tilford" userId="1700ab20-2b1c-4e6c-8c80-166aa5a5c274" providerId="ADAL" clId="{895E349F-E8A4-4665-A7D8-59DC0CD87049}" dt="2025-12-19T14:20:52.872" v="1770" actId="2890"/>
        <pc:sldMkLst>
          <pc:docMk/>
          <pc:sldMk cId="2440582575" sldId="292"/>
        </pc:sldMkLst>
      </pc:sldChg>
      <pc:sldChg chg="addSp delSp add">
        <pc:chgData name="Jonny Tilford" userId="1700ab20-2b1c-4e6c-8c80-166aa5a5c274" providerId="ADAL" clId="{895E349F-E8A4-4665-A7D8-59DC0CD87049}" dt="2025-12-19T14:21:28.614" v="1775"/>
        <pc:sldMkLst>
          <pc:docMk/>
          <pc:sldMk cId="2301017615" sldId="293"/>
        </pc:sldMkLst>
        <pc:picChg chg="del">
          <ac:chgData name="Jonny Tilford" userId="1700ab20-2b1c-4e6c-8c80-166aa5a5c274" providerId="ADAL" clId="{895E349F-E8A4-4665-A7D8-59DC0CD87049}" dt="2025-12-19T14:20:57.683" v="1774" actId="478"/>
          <ac:picMkLst>
            <pc:docMk/>
            <pc:sldMk cId="2301017615" sldId="293"/>
            <ac:picMk id="5124" creationId="{6A36577D-78D0-66D0-6241-A4FE6A04097C}"/>
          </ac:picMkLst>
        </pc:picChg>
        <pc:picChg chg="del">
          <ac:chgData name="Jonny Tilford" userId="1700ab20-2b1c-4e6c-8c80-166aa5a5c274" providerId="ADAL" clId="{895E349F-E8A4-4665-A7D8-59DC0CD87049}" dt="2025-12-19T14:20:57.242" v="1773" actId="478"/>
          <ac:picMkLst>
            <pc:docMk/>
            <pc:sldMk cId="2301017615" sldId="293"/>
            <ac:picMk id="5132" creationId="{D6C1D525-F410-B5D8-05AF-B0343A0BC7E0}"/>
          </ac:picMkLst>
        </pc:picChg>
        <pc:picChg chg="add">
          <ac:chgData name="Jonny Tilford" userId="1700ab20-2b1c-4e6c-8c80-166aa5a5c274" providerId="ADAL" clId="{895E349F-E8A4-4665-A7D8-59DC0CD87049}" dt="2025-12-19T14:21:28.614" v="1775"/>
          <ac:picMkLst>
            <pc:docMk/>
            <pc:sldMk cId="2301017615" sldId="293"/>
            <ac:picMk id="6146" creationId="{9AB9D17E-9836-D4EE-6635-5402B073343D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19/12/2025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19/12/2025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19/12/2025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19/12/2025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19/12/2025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19/12/2025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19/12/2025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19/12/2025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19/12/2025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19/12/2025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19/12/2025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GB" smtClean="0"/>
              <a:t>19/12/2025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GB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D670015-49C4-96E9-E22A-533E4F0B05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D34E85-657A-84C0-3149-06E3FEB7E27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00539" y="1625236"/>
            <a:ext cx="9790922" cy="3149599"/>
          </a:xfrm>
        </p:spPr>
        <p:txBody>
          <a:bodyPr anchor="ctr">
            <a:norm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How long before </a:t>
            </a:r>
            <a:br>
              <a:rPr lang="en-GB" sz="8000" dirty="0">
                <a:solidFill>
                  <a:schemeClr val="bg1"/>
                </a:solidFill>
              </a:rPr>
            </a:br>
            <a:r>
              <a:rPr lang="en-GB" sz="8000" dirty="0">
                <a:solidFill>
                  <a:schemeClr val="bg1"/>
                </a:solidFill>
              </a:rPr>
              <a:t>it goes bad??</a:t>
            </a:r>
          </a:p>
        </p:txBody>
      </p:sp>
      <p:pic>
        <p:nvPicPr>
          <p:cNvPr id="1030" name="Picture 6" descr="Thinking Face emoji - Free Download PNG &amp; SVG | Streamline">
            <a:extLst>
              <a:ext uri="{FF2B5EF4-FFF2-40B4-BE49-F238E27FC236}">
                <a16:creationId xmlns:a16="http://schemas.microsoft.com/office/drawing/2014/main" id="{44697D92-3670-C600-F909-710E447FD6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1173" y="757064"/>
            <a:ext cx="1189653" cy="1189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Mouldy Bread Cartoon">
            <a:extLst>
              <a:ext uri="{FF2B5EF4-FFF2-40B4-BE49-F238E27FC236}">
                <a16:creationId xmlns:a16="http://schemas.microsoft.com/office/drawing/2014/main" id="{33057E54-044F-F3F9-B3BD-D89FD3C6E14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07" t="15440" r="10101" b="15957"/>
          <a:stretch>
            <a:fillRect/>
          </a:stretch>
        </p:blipFill>
        <p:spPr bwMode="auto">
          <a:xfrm>
            <a:off x="8190827" y="4209691"/>
            <a:ext cx="3765384" cy="2432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Old Broken Building Graphic by pch.vector · Creative Fabrica">
            <a:extLst>
              <a:ext uri="{FF2B5EF4-FFF2-40B4-BE49-F238E27FC236}">
                <a16:creationId xmlns:a16="http://schemas.microsoft.com/office/drawing/2014/main" id="{F10A33A0-DA94-AE38-2DD8-EC16BF7E7D9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76" t="7759" r="11159" b="8178"/>
          <a:stretch>
            <a:fillRect/>
          </a:stretch>
        </p:blipFill>
        <p:spPr bwMode="auto">
          <a:xfrm>
            <a:off x="897146" y="4425351"/>
            <a:ext cx="3104027" cy="2216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98046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613BBB2-1B1C-ACBB-53B7-183B73C5EF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irrus cloud - Wikipedia">
            <a:extLst>
              <a:ext uri="{FF2B5EF4-FFF2-40B4-BE49-F238E27FC236}">
                <a16:creationId xmlns:a16="http://schemas.microsoft.com/office/drawing/2014/main" id="{9AB9D17E-9836-D4EE-6635-5402B07334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10176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C86145C-D24B-BAEC-AD9F-89BDF6DA5E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Tomato | alimentarium">
            <a:extLst>
              <a:ext uri="{FF2B5EF4-FFF2-40B4-BE49-F238E27FC236}">
                <a16:creationId xmlns:a16="http://schemas.microsoft.com/office/drawing/2014/main" id="{4967B693-9D3B-0F9A-6D1A-1A2D0510A75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36" r="27690"/>
          <a:stretch>
            <a:fillRect/>
          </a:stretch>
        </p:blipFill>
        <p:spPr bwMode="auto">
          <a:xfrm rot="21190171">
            <a:off x="1138687" y="1160611"/>
            <a:ext cx="4321834" cy="4381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6995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28813C6-16D7-7A2A-E2CC-A3A7C132FF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Tomato | alimentarium">
            <a:extLst>
              <a:ext uri="{FF2B5EF4-FFF2-40B4-BE49-F238E27FC236}">
                <a16:creationId xmlns:a16="http://schemas.microsoft.com/office/drawing/2014/main" id="{1BEC9383-B4C4-7A68-CD93-8ADC03A5675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36" r="27690"/>
          <a:stretch>
            <a:fillRect/>
          </a:stretch>
        </p:blipFill>
        <p:spPr bwMode="auto">
          <a:xfrm rot="21190171">
            <a:off x="1138687" y="1160611"/>
            <a:ext cx="4321834" cy="4381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A moldy tomato">
            <a:extLst>
              <a:ext uri="{FF2B5EF4-FFF2-40B4-BE49-F238E27FC236}">
                <a16:creationId xmlns:a16="http://schemas.microsoft.com/office/drawing/2014/main" id="{919F5A47-6D67-9D41-F735-26391423A4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60989">
            <a:off x="5785367" y="1207698"/>
            <a:ext cx="5513160" cy="4735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40460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F00895F-2D90-7AFB-544C-F1127D1B06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1429656-55AA-BA85-A9D6-2823ED6F53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152568">
            <a:off x="458638" y="855214"/>
            <a:ext cx="5191664" cy="5191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295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0C5E956-4DC3-113D-E30E-FE84DDE0A6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EBC42C3-445D-22C2-88DA-4130EEB666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152568">
            <a:off x="458638" y="855214"/>
            <a:ext cx="5191664" cy="5191664"/>
          </a:xfrm>
          <a:prstGeom prst="rect">
            <a:avLst/>
          </a:prstGeom>
        </p:spPr>
      </p:pic>
      <p:pic>
        <p:nvPicPr>
          <p:cNvPr id="3078" name="Picture 6" descr="Ask Well: Is It Safe to Eat Moldy Bread? - The New York Times">
            <a:extLst>
              <a:ext uri="{FF2B5EF4-FFF2-40B4-BE49-F238E27FC236}">
                <a16:creationId xmlns:a16="http://schemas.microsoft.com/office/drawing/2014/main" id="{3065DE65-08BE-8994-4810-1BBCE18DDC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74602">
            <a:off x="5691620" y="1499632"/>
            <a:ext cx="6519742" cy="4350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42227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810D258-B1C3-0CA7-7D15-6E61C5A20D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4" name="Picture 8" descr="Best London views">
            <a:extLst>
              <a:ext uri="{FF2B5EF4-FFF2-40B4-BE49-F238E27FC236}">
                <a16:creationId xmlns:a16="http://schemas.microsoft.com/office/drawing/2014/main" id="{72C3E240-2864-062B-CB5D-7E8620CF5A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43436">
            <a:off x="348651" y="1204343"/>
            <a:ext cx="6319568" cy="4213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78327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F56A0CF-92C8-AF8B-5413-152B471244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4" name="Picture 8" descr="Best London views">
            <a:extLst>
              <a:ext uri="{FF2B5EF4-FFF2-40B4-BE49-F238E27FC236}">
                <a16:creationId xmlns:a16="http://schemas.microsoft.com/office/drawing/2014/main" id="{3C5AF3AD-F91C-2929-CB45-6F32E316E0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43436">
            <a:off x="348651" y="1204343"/>
            <a:ext cx="6319568" cy="4213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My home city was destroyed by war but I will not lose hope' – how modern  warfare turns neighbourhoods into battlefields">
            <a:extLst>
              <a:ext uri="{FF2B5EF4-FFF2-40B4-BE49-F238E27FC236}">
                <a16:creationId xmlns:a16="http://schemas.microsoft.com/office/drawing/2014/main" id="{53CBCB62-1288-03AA-1F83-4C5B5B7DA0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17215">
            <a:off x="6340415" y="1901165"/>
            <a:ext cx="5468428" cy="3645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54035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5CD3614-E337-3150-D6BD-8B66DD3BD6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Lowest demand for cash since central banks hoarded notes over millennium  bug fears | Money News | Sky News">
            <a:extLst>
              <a:ext uri="{FF2B5EF4-FFF2-40B4-BE49-F238E27FC236}">
                <a16:creationId xmlns:a16="http://schemas.microsoft.com/office/drawing/2014/main" id="{8FE6ECF8-AC32-1180-EDF7-8705E48377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96203">
            <a:off x="255917" y="1302588"/>
            <a:ext cx="7315200" cy="411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25236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727C67D-BF87-C07F-1CFC-3F97E91BA9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Lowest demand for cash since central banks hoarded notes over millennium  bug fears | Money News | Sky News">
            <a:extLst>
              <a:ext uri="{FF2B5EF4-FFF2-40B4-BE49-F238E27FC236}">
                <a16:creationId xmlns:a16="http://schemas.microsoft.com/office/drawing/2014/main" id="{D7D8CAD3-9CA2-05D7-5AF7-096120D39C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96203">
            <a:off x="255917" y="1302588"/>
            <a:ext cx="7315200" cy="411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2" name="Picture 12" descr="BAM - Materials - From waste material to building material: A bridge made  from paper ash">
            <a:extLst>
              <a:ext uri="{FF2B5EF4-FFF2-40B4-BE49-F238E27FC236}">
                <a16:creationId xmlns:a16="http://schemas.microsoft.com/office/drawing/2014/main" id="{1EB32F67-8173-E9A9-BB8B-4E4DC4F90C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91413">
            <a:off x="5629227" y="1881783"/>
            <a:ext cx="6112719" cy="4079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05825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36EE6275AB61F478C4C2B60E06EBB86" ma:contentTypeVersion="20" ma:contentTypeDescription="Create a new document." ma:contentTypeScope="" ma:versionID="c40dd82f81fe3146463941929de04cbd">
  <xsd:schema xmlns:xsd="http://www.w3.org/2001/XMLSchema" xmlns:xs="http://www.w3.org/2001/XMLSchema" xmlns:p="http://schemas.microsoft.com/office/2006/metadata/properties" xmlns:ns2="5e281f0b-1b17-4847-92d4-f5ee8cd9c7a9" xmlns:ns3="d18bd8e2-cffe-4e71-8501-69a9d2aac352" targetNamespace="http://schemas.microsoft.com/office/2006/metadata/properties" ma:root="true" ma:fieldsID="5289488a749b88469f1ff7fea8a0a629" ns2:_="" ns3:_="">
    <xsd:import namespace="5e281f0b-1b17-4847-92d4-f5ee8cd9c7a9"/>
    <xsd:import namespace="d18bd8e2-cffe-4e71-8501-69a9d2aac35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Order0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281f0b-1b17-4847-92d4-f5ee8cd9c7a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475b9330-4fa8-4cd2-b6cb-060738cd839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Order0" ma:index="26" nillable="true" ma:displayName="Order" ma:format="Dropdown" ma:internalName="Order0">
      <xsd:simpleType>
        <xsd:restriction base="dms:Text">
          <xsd:maxLength value="255"/>
        </xsd:restriction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8bd8e2-cffe-4e71-8501-69a9d2aac352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cd695229-2a6d-478f-93eb-95e776de06fd}" ma:internalName="TaxCatchAll" ma:showField="CatchAllData" ma:web="d18bd8e2-cffe-4e71-8501-69a9d2aac35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281f0b-1b17-4847-92d4-f5ee8cd9c7a9">
      <Terms xmlns="http://schemas.microsoft.com/office/infopath/2007/PartnerControls"/>
    </lcf76f155ced4ddcb4097134ff3c332f>
    <TaxCatchAll xmlns="d18bd8e2-cffe-4e71-8501-69a9d2aac352" xsi:nil="true"/>
    <Order0 xmlns="5e281f0b-1b17-4847-92d4-f5ee8cd9c7a9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288B18D-4BBF-4B5A-9C8E-665C0C88E16B}"/>
</file>

<file path=customXml/itemProps2.xml><?xml version="1.0" encoding="utf-8"?>
<ds:datastoreItem xmlns:ds="http://schemas.openxmlformats.org/officeDocument/2006/customXml" ds:itemID="{4589804E-2457-49C3-B5FF-D1E75D4629C5}">
  <ds:schemaRefs>
    <ds:schemaRef ds:uri="http://schemas.microsoft.com/office/2006/metadata/properties"/>
    <ds:schemaRef ds:uri="http://purl.org/dc/terms/"/>
    <ds:schemaRef ds:uri="http://schemas.microsoft.com/office/2006/documentManagement/types"/>
    <ds:schemaRef ds:uri="5e281f0b-1b17-4847-92d4-f5ee8cd9c7a9"/>
    <ds:schemaRef ds:uri="http://schemas.openxmlformats.org/package/2006/metadata/core-properties"/>
    <ds:schemaRef ds:uri="http://www.w3.org/XML/1998/namespace"/>
    <ds:schemaRef ds:uri="http://purl.org/dc/elements/1.1/"/>
    <ds:schemaRef ds:uri="http://schemas.microsoft.com/office/infopath/2007/PartnerControls"/>
    <ds:schemaRef ds:uri="d18bd8e2-cffe-4e71-8501-69a9d2aac352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EEC1D093-A54F-4D87-88BB-91DFCAC6948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476</TotalTime>
  <Words>8</Words>
  <Application>Microsoft Office PowerPoint</Application>
  <PresentationFormat>Widescreen</PresentationFormat>
  <Paragraphs>1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Aptos</vt:lpstr>
      <vt:lpstr>Aptos Display</vt:lpstr>
      <vt:lpstr>Arial</vt:lpstr>
      <vt:lpstr>office theme</vt:lpstr>
      <vt:lpstr>How long before  it goes bad??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Jonny Tilford</cp:lastModifiedBy>
  <cp:revision>1</cp:revision>
  <dcterms:created xsi:type="dcterms:W3CDTF">2025-09-05T20:56:03Z</dcterms:created>
  <dcterms:modified xsi:type="dcterms:W3CDTF">2025-12-19T14:21:39Z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0x010100B36EE6275AB61F478C4C2B60E06EBB86</vt:lpwstr>
  </property>
  <property fmtid="{D5CDD505-2E9C-101B-9397-08002B2CF9AE}" pid="3" name="MediaServiceImageTags">
    <vt:lpwstr/>
  </property>
</Properties>
</file>